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86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141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5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637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5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7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94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39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168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14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58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C8CEAA-D63B-4643-8E50-A33C27E47267}" type="datetimeFigureOut">
              <a:rPr lang="en-US" smtClean="0"/>
              <a:t>3/6/2025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2093EB-DCB4-4F94-B228-9134EB0128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682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5835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nimet.orqusha@uni-pr.edu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76200"/>
            <a:ext cx="981372" cy="9813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1767343"/>
            <a:ext cx="236635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person/Group leader: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552636" y="1769077"/>
            <a:ext cx="20821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Prof.Ass.Dr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Nimet Orqusha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200" y="2156009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/>
          <a:p>
            <a:r>
              <a:rPr lang="en-US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Affiliation           </a:t>
            </a:r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517215" y="2099705"/>
            <a:ext cx="367600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Faculty of Medicine, University of </a:t>
            </a:r>
            <a:r>
              <a:rPr lang="en-US" dirty="0" err="1"/>
              <a:t>Prishtina</a:t>
            </a:r>
            <a:r>
              <a:rPr lang="en-US" dirty="0"/>
              <a:t>, Kosovo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97496" y="4612719"/>
            <a:ext cx="703256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/>
              <a:t>Green Nanoparticle Synthesis: Developing Sustainable Methods for Nanoparticle Production</a:t>
            </a:r>
            <a:endParaRPr lang="en-U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Medical Applications of Green Nanoparticles: Enhancing Diagnostics and Treatments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sq-AL" sz="1400" dirty="0"/>
              <a:t>Environmental Applications of Nanoparticles: Utilizing Green Nanoparticles for Pollution Remediation</a:t>
            </a:r>
            <a:endParaRPr lang="en-US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/>
              <a:t>Nanotoxicology and Safety Assessment: Evaluating the Impact of Nanoparticles on Health and the Environment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514805" y="3906435"/>
            <a:ext cx="568339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https://www.researchgate.net/profile/Nimet-Orqusha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98775" y="3593049"/>
            <a:ext cx="4986027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https://scholar.google.com/citations?user=lg-8cCsAAAAJ&amp;hl=en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5512" y="3610948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Google Scholar  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200" y="3908840"/>
            <a:ext cx="143180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Gate    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4596" y="2498465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Mail address      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521453" y="2284788"/>
            <a:ext cx="50717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Rr.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Bulevardi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Dëshmorëve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p.n. 10 000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Prishtinë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Republika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Kosovës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23313" y="4295001"/>
            <a:ext cx="1398140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Research lines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6200" y="2817145"/>
            <a:ext cx="1418978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Email/website     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22063" y="2515381"/>
            <a:ext cx="20789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nimet.orqusha@uni-pr.edu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427092" y="1219200"/>
            <a:ext cx="52661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Eco-Nano Innovators Group: </a:t>
            </a:r>
          </a:p>
          <a:p>
            <a:pPr algn="ctr"/>
            <a:r>
              <a:rPr lang="en-US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Green Nanoparticles for Medical &amp; Environmental Solutions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1491971" y="3090156"/>
            <a:ext cx="5962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Prof.Ass.Dr.Nimet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Orqusha;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Dr.sc.Aida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Buza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Mr.Ph.Adhurim</a:t>
            </a:r>
            <a:r>
              <a:rPr lang="en-US" sz="1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Bresa</a:t>
            </a:r>
            <a:r>
              <a:rPr lang="en-US" sz="1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Msc.Arbër</a:t>
            </a:r>
            <a:r>
              <a:rPr lang="en-US" sz="1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Musliu</a:t>
            </a:r>
            <a:r>
              <a:rPr lang="en-US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, </a:t>
            </a:r>
            <a:r>
              <a:rPr lang="en-US" sz="1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PhD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Arbër</a:t>
            </a:r>
            <a:r>
              <a:rPr lang="en-US" sz="1200" dirty="0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1200" dirty="0" err="1">
                <a:effectLst/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Dreshaj</a:t>
            </a:r>
            <a:r>
              <a:rPr lang="en-US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; Donika </a:t>
            </a:r>
            <a:r>
              <a:rPr lang="en-US" sz="12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Veseli</a:t>
            </a:r>
            <a:r>
              <a:rPr lang="en-US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; </a:t>
            </a:r>
            <a:r>
              <a:rPr lang="en-US" sz="12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Altin</a:t>
            </a:r>
            <a:r>
              <a:rPr lang="en-US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Dreshaj</a:t>
            </a:r>
            <a:r>
              <a:rPr lang="en-US" sz="1200" dirty="0">
                <a:latin typeface="Arial" panose="020B0604020202020204" pitchFamily="34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sq-AL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6199" y="3175090"/>
            <a:ext cx="1415772" cy="276999"/>
          </a:xfrm>
          <a:prstGeom prst="rect">
            <a:avLst/>
          </a:prstGeom>
          <a:solidFill>
            <a:schemeClr val="accent1"/>
          </a:solidFill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Group Members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491971" y="2156008"/>
            <a:ext cx="5962480" cy="204342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83001" y="4240154"/>
            <a:ext cx="7371449" cy="243176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/>
          <p:cNvSpPr/>
          <p:nvPr/>
        </p:nvSpPr>
        <p:spPr>
          <a:xfrm>
            <a:off x="1501049" y="2805580"/>
            <a:ext cx="570606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https://staff.uni-pr.edu/profile/nimetorqusha</a:t>
            </a:r>
            <a:endParaRPr lang="en-US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Home - Aka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125" y="76200"/>
            <a:ext cx="959921" cy="9971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FUJITSU\Desktop\Nanoalb\nanoBalkan_logo_pa_sfond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5084" y="134650"/>
            <a:ext cx="1258459" cy="922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0041FEC5-7EAF-446E-A112-74EC6A884C85}"/>
              </a:ext>
            </a:extLst>
          </p:cNvPr>
          <p:cNvSpPr/>
          <p:nvPr/>
        </p:nvSpPr>
        <p:spPr>
          <a:xfrm>
            <a:off x="7848600" y="1097423"/>
            <a:ext cx="1295400" cy="1058585"/>
          </a:xfrm>
          <a:prstGeom prst="rect">
            <a:avLst/>
          </a:prstGeom>
          <a:blipFill>
            <a:blip r:embed="rId6"/>
            <a:srcRect/>
            <a:stretch>
              <a:fillRect t="-8000" b="-8000"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254000" extrusionH="63500" contourW="12700" prstMaterial="matte">
            <a:contourClr>
              <a:schemeClr val="lt1"/>
            </a:contourClr>
          </a:sp3d>
        </p:spPr>
        <p:style>
          <a:lnRef idx="0">
            <a:schemeClr val="accent2">
              <a:shade val="8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2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20532556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195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FUJITSU</dc:creator>
  <cp:lastModifiedBy>Nimet Orqusha</cp:lastModifiedBy>
  <cp:revision>43</cp:revision>
  <dcterms:created xsi:type="dcterms:W3CDTF">2020-02-03T15:07:38Z</dcterms:created>
  <dcterms:modified xsi:type="dcterms:W3CDTF">2025-03-06T09:01:23Z</dcterms:modified>
</cp:coreProperties>
</file>